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82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11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770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15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00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15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40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22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49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9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2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A80E8-B506-4133-894C-6A0BE0E6872A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1FD0F-92FD-4D87-A3C5-B08719520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096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F:\Under-Construction-Sign-300x14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1077684"/>
            <a:ext cx="9565530" cy="449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7733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Settles, Shanette</dc:creator>
  <cp:lastModifiedBy>Settles, Shanette</cp:lastModifiedBy>
  <cp:revision>1</cp:revision>
  <dcterms:created xsi:type="dcterms:W3CDTF">2021-05-27T14:23:15Z</dcterms:created>
  <dcterms:modified xsi:type="dcterms:W3CDTF">2021-05-27T14:25:31Z</dcterms:modified>
</cp:coreProperties>
</file>